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96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D8122-0BD8-4A27-A1DC-ABFE2A130DB1}" type="datetimeFigureOut">
              <a:rPr lang="de-DE" smtClean="0"/>
              <a:t>06.08.2020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A4418-BCA0-47DD-974C-A7DACE7AD7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93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820AA-C1A7-4BA3-84FC-FD8F59B14E5A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08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38C-2679-4950-B906-11F93BD29558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5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3ECB-2E94-4371-8F90-BBBF3F79B8DB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5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9AA6-A882-4D4F-A16E-6FA56699F933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7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378F-8C33-4B74-81CC-1BD2A967F6C8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4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F6BB-F2D9-4E79-ADF9-AF0EBD5559A9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43B5-EE58-4498-8C2E-B481C22C98F5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3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DC14-2F22-4C80-87AF-AE5606BD5777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7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1A56-096A-4799-BD30-6208140D4338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7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B1E5-3CA4-4EA1-BFE3-086B23F890CB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74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E2C7-6223-448F-8DA8-61A24091CD13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44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10877A-E367-4EB4-8847-4BB6335B87CE}" type="datetime1">
              <a:rPr lang="en-US" smtClean="0"/>
              <a:t>8/6/2020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7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tdoktor.de/krankheiten/hepatitis/b/" TargetMode="External"/><Relationship Id="rId2" Type="http://schemas.openxmlformats.org/officeDocument/2006/relationships/hyperlink" Target="https://www.impfen-info.de/impfempfehlungen/fuer-kinder-0-12-jahre/hepatitis-b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etdoktor.de/krankheiten/hepatitis/impfu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B9A551-E7B0-45B4-B479-9951F3CA10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Hepatitis-B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4F978F-3331-49BA-B682-6A749054D7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Erstellt von </a:t>
            </a:r>
            <a:r>
              <a:rPr lang="de-DE" dirty="0" err="1"/>
              <a:t>impf.wiki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34D7CF-1209-4790-8C5C-520FE74A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5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2B6B2-345B-4781-98BA-0E0322B30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5C02BD-C4F5-4CCD-AB45-9FAAC0A5B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de-DE" dirty="0"/>
              <a:t>Definition</a:t>
            </a:r>
          </a:p>
          <a:p>
            <a:pPr>
              <a:buFont typeface="+mj-lt"/>
              <a:buAutoNum type="arabicPeriod"/>
            </a:pPr>
            <a:r>
              <a:rPr lang="de-DE" dirty="0"/>
              <a:t>Verbreitung</a:t>
            </a:r>
          </a:p>
          <a:p>
            <a:pPr>
              <a:buFont typeface="+mj-lt"/>
              <a:buAutoNum type="arabicPeriod"/>
            </a:pPr>
            <a:r>
              <a:rPr lang="de-DE" dirty="0"/>
              <a:t>Symptome und Komplikationen</a:t>
            </a:r>
          </a:p>
          <a:p>
            <a:pPr>
              <a:buFont typeface="+mj-lt"/>
              <a:buAutoNum type="arabicPeriod"/>
            </a:pPr>
            <a:r>
              <a:rPr lang="de-DE" dirty="0"/>
              <a:t>Therapie</a:t>
            </a:r>
          </a:p>
          <a:p>
            <a:pPr>
              <a:buFont typeface="+mj-lt"/>
              <a:buAutoNum type="arabicPeriod"/>
            </a:pPr>
            <a:r>
              <a:rPr lang="de-DE" dirty="0"/>
              <a:t>Prävention</a:t>
            </a:r>
          </a:p>
          <a:p>
            <a:pPr>
              <a:buFont typeface="+mj-lt"/>
              <a:buAutoNum type="arabicPeriod"/>
            </a:pPr>
            <a:r>
              <a:rPr lang="de-DE" dirty="0"/>
              <a:t>Quellen</a:t>
            </a: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AEDD8EF-37E6-4C3D-B327-68D4A0CFE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5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3B222E-7901-4110-B138-0F9C3BAAC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Definition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C5C505-5BBB-4D4B-8AF4-AA1261E23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Hepatitis B</a:t>
            </a:r>
            <a:r>
              <a:rPr lang="de-DE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 ist eine Infektionskrankheit der Leber, die durch das Hepatitis-B-Virus verursacht wird. Der Virus wird meist über Sexualkontakt übertragen. Die Erkrankung kann sowohl akut als auch chronisch verlaufen. Bei einer Hepatitis-B-Infektion kommt es zu einer Entzündung der Leber und kann bei schweren Verlauf auch zur Gelbsucht führen, sowie eine Leberzirrhose oder Leberkrebs verursachen.</a:t>
            </a:r>
            <a:endParaRPr lang="de-DE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572EEA2F-4C6C-4E55-8435-BCCA5C6D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13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FB3E9A-87D8-40B4-BF28-B7839A758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Verbreitung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AA3A7E-E05B-4C32-B86D-24F68AF54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Infektionswege: Durch Körperflüssigkeiten (Blut, Speichel, Sperma, Vaginalsekret oder Muttermilch)</a:t>
            </a:r>
          </a:p>
          <a:p>
            <a:r>
              <a:rPr lang="de-DE" dirty="0"/>
              <a:t>Inkubationszeit: 45-180 Tage</a:t>
            </a:r>
          </a:p>
          <a:p>
            <a:pPr marL="0" indent="0">
              <a:buNone/>
            </a:pPr>
            <a:br>
              <a:rPr lang="de-DE" dirty="0"/>
            </a:br>
            <a:br>
              <a:rPr lang="de-DE" dirty="0"/>
            </a:br>
            <a:endParaRPr lang="de-DE" dirty="0"/>
          </a:p>
          <a:p>
            <a:r>
              <a:rPr lang="de-DE" dirty="0"/>
              <a:t>780.000 Menschen sterben pro Jahr</a:t>
            </a:r>
          </a:p>
          <a:p>
            <a:r>
              <a:rPr lang="de-DE" dirty="0"/>
              <a:t>Übermittelte Hepatitis-B-Erkrankungen pro 100.000 Einwohner nach Bundesland, Deutschland 2018</a:t>
            </a:r>
          </a:p>
          <a:p>
            <a:r>
              <a:rPr lang="de-DE" dirty="0"/>
              <a:t>Bundesweite Inzidenz: 5,43 Erkrankungen/100.000 Einwohner</a:t>
            </a:r>
          </a:p>
          <a:p>
            <a:r>
              <a:rPr lang="de-DE" dirty="0"/>
              <a:t>Häufigste Infektionsländer: Deutschlang, Syrien, Sierra Leone, Rumänien, Türkei und Nigeria</a:t>
            </a:r>
            <a:br>
              <a:rPr lang="de-DE" dirty="0"/>
            </a:br>
            <a:endParaRPr lang="de-DE" dirty="0"/>
          </a:p>
          <a:p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4FD38AE-20FA-4E1C-A6BB-079754FF8397}"/>
              </a:ext>
            </a:extLst>
          </p:cNvPr>
          <p:cNvSpPr txBox="1"/>
          <p:nvPr/>
        </p:nvSpPr>
        <p:spPr>
          <a:xfrm>
            <a:off x="252919" y="6538912"/>
            <a:ext cx="23926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Quelle: Erstellt nach Daten des RKI</a:t>
            </a:r>
          </a:p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D8B2CF-F8C4-4945-A659-FB2696BBC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9D909DDD-0C13-4625-BE65-2A3AEF43B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626" y="1621187"/>
            <a:ext cx="20764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63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C981A5-D3F9-4DD9-ADF2-B00650105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Symptome und Komplikationen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5D98B7-E777-462D-BFA6-6E0A5B572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Zu Beginn: unspezifische Symptome </a:t>
            </a:r>
            <a:r>
              <a:rPr lang="de-DE" dirty="0">
                <a:sym typeface="Wingdings" panose="05000000000000000000" pitchFamily="2" charset="2"/>
              </a:rPr>
              <a:t> Unwohlsein, Appetitlosigkeit, Erbrechen, Fieber</a:t>
            </a:r>
          </a:p>
          <a:p>
            <a:r>
              <a:rPr lang="de-DE" dirty="0">
                <a:sym typeface="Wingdings" panose="05000000000000000000" pitchFamily="2" charset="2"/>
              </a:rPr>
              <a:t>Warnhinweis: dunkle Verfärbung des Urins</a:t>
            </a:r>
          </a:p>
          <a:p>
            <a:r>
              <a:rPr lang="de-DE" dirty="0">
                <a:sym typeface="Wingdings" panose="05000000000000000000" pitchFamily="2" charset="2"/>
              </a:rPr>
              <a:t>Chronisch: schwere Leberschäden, Gelbsucht, Leberzirrhose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904B605-E941-462E-89C4-00083BF9A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590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7081DE-7616-47D4-B28C-D2C116A4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Therapie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74F043-A4BF-4180-8B18-96FFC6B0F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604380"/>
            <a:ext cx="7315200" cy="5120640"/>
          </a:xfrm>
        </p:spPr>
        <p:txBody>
          <a:bodyPr/>
          <a:lstStyle/>
          <a:p>
            <a:r>
              <a:rPr lang="de-DE" dirty="0"/>
              <a:t>Akut: 	Bettruhe und kohlenhydratreiche und fettarme Kost</a:t>
            </a:r>
          </a:p>
          <a:p>
            <a:r>
              <a:rPr lang="de-DE" dirty="0"/>
              <a:t>Chronisch: antivirale Therapie, Transplantation</a:t>
            </a:r>
          </a:p>
          <a:p>
            <a:r>
              <a:rPr lang="de-DE" dirty="0"/>
              <a:t>Bei leichtem Verlauf: Symptomatische Behandlung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886E13A-5514-47C2-8DC6-E2E75162F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C733EF9-B8E5-45FD-920A-92AFAC0EA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1888" y="3921506"/>
            <a:ext cx="2926080" cy="21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58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9C35E5-ECCD-4912-9272-2D9C1EE19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Prävention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B5F9FF-096E-40C4-97CA-763404468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Impfen: </a:t>
            </a:r>
          </a:p>
          <a:p>
            <a:pPr lvl="1"/>
            <a:r>
              <a:rPr lang="de-DE" dirty="0"/>
              <a:t>Sechsfachimpfung: Tetanus, Pertussis, Polio, </a:t>
            </a:r>
            <a:r>
              <a:rPr lang="de-DE" dirty="0" err="1"/>
              <a:t>Hib</a:t>
            </a:r>
            <a:r>
              <a:rPr lang="de-DE" dirty="0"/>
              <a:t>, Hepatitis-B und Diphtherie</a:t>
            </a:r>
          </a:p>
          <a:p>
            <a:pPr lvl="1"/>
            <a:r>
              <a:rPr lang="de-DE" dirty="0"/>
              <a:t>Impfschema: 2+1 Impfschema</a:t>
            </a:r>
          </a:p>
          <a:p>
            <a:pPr lvl="2"/>
            <a:r>
              <a:rPr lang="de-DE" dirty="0"/>
              <a:t>2,4 und 11 Monate</a:t>
            </a:r>
          </a:p>
          <a:p>
            <a:pPr lvl="2"/>
            <a:r>
              <a:rPr lang="de-DE" dirty="0"/>
              <a:t>Auffrischung im Erwachsenenalter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Erwachsene: Einzelimpfung möglich + Kombinationsimpfung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Verträglichkeit: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Gut verträglich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Rötung und Schwellung der Einstichstelle</a:t>
            </a:r>
          </a:p>
          <a:p>
            <a:pPr lvl="2"/>
            <a:r>
              <a:rPr lang="de-DE" dirty="0"/>
              <a:t>Fieber</a:t>
            </a: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891C992-F359-4D52-BFBE-4A81BAB50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60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B79630-B763-4F49-952E-EE4BE15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272A5F8-6B58-4982-B7F5-B47F4C1B6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6C165C13-E8E8-4B43-BB9A-2AD881604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Ommen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Oliver (o.J.): Hepatitis B- Impfung bei Kindern URL: </a:t>
            </a:r>
            <a:r>
              <a:rPr lang="de-DE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https://www.impfen-info.de/impfempfehlungen/fuer-kinder-0-12-jahre/hepatitis-b.html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Aufruf am 16.07.2020</a:t>
            </a:r>
          </a:p>
          <a:p>
            <a:pPr marL="0" indent="0">
              <a:spcAft>
                <a:spcPts val="0"/>
              </a:spcAft>
              <a:buNone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Seidel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Mira (2018): Hepatitis B URL: </a:t>
            </a:r>
            <a:r>
              <a:rPr lang="de-DE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https://www.netdoktor.de/krankheiten/hepatitis/b/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Aufruf am 16.07.2020</a:t>
            </a:r>
          </a:p>
          <a:p>
            <a:pPr marL="0" indent="0">
              <a:spcAft>
                <a:spcPts val="0"/>
              </a:spcAft>
              <a:buNone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Seidel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Mira (2020): Hepatitis-Impfung URL: </a:t>
            </a:r>
            <a:r>
              <a:rPr lang="de-DE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https://www.netdoktor.de/krankheiten/hepatitis/impfung/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Aufruf am 16.07.2020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4058251"/>
      </p:ext>
    </p:extLst>
  </p:cSld>
  <p:clrMapOvr>
    <a:masterClrMapping/>
  </p:clrMapOvr>
</p:sld>
</file>

<file path=ppt/theme/theme1.xml><?xml version="1.0" encoding="utf-8"?>
<a:theme xmlns:a="http://schemas.openxmlformats.org/drawingml/2006/main" name="Rahmen">
  <a:themeElements>
    <a:clrScheme name="Grü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ahmen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hm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TM03457475[[fn=Rahmen]]</Template>
  <TotalTime>0</TotalTime>
  <Words>335</Words>
  <Application>Microsoft Office PowerPoint</Application>
  <PresentationFormat>Breitbild</PresentationFormat>
  <Paragraphs>53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Calibri</vt:lpstr>
      <vt:lpstr>Corbel</vt:lpstr>
      <vt:lpstr>Helvetica</vt:lpstr>
      <vt:lpstr>Wingdings 2</vt:lpstr>
      <vt:lpstr>Rahmen</vt:lpstr>
      <vt:lpstr>Hepatitis-B</vt:lpstr>
      <vt:lpstr>Inhalt</vt:lpstr>
      <vt:lpstr>Definition</vt:lpstr>
      <vt:lpstr>Verbreitung</vt:lpstr>
      <vt:lpstr>Symptome und Komplikationen</vt:lpstr>
      <vt:lpstr>Therapie</vt:lpstr>
      <vt:lpstr>Prävention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Pertussis (Keuchhusten)</dc:title>
  <dc:creator>branscheidn</dc:creator>
  <cp:lastModifiedBy>branscheidn</cp:lastModifiedBy>
  <cp:revision>9</cp:revision>
  <dcterms:created xsi:type="dcterms:W3CDTF">2020-08-06T07:26:28Z</dcterms:created>
  <dcterms:modified xsi:type="dcterms:W3CDTF">2020-08-06T08:46:41Z</dcterms:modified>
</cp:coreProperties>
</file>